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1" r:id="rId6"/>
    <p:sldId id="302" r:id="rId7"/>
    <p:sldId id="313" r:id="rId8"/>
    <p:sldId id="303" r:id="rId9"/>
    <p:sldId id="314" r:id="rId10"/>
    <p:sldId id="304" r:id="rId11"/>
    <p:sldId id="315" r:id="rId12"/>
    <p:sldId id="316" r:id="rId13"/>
    <p:sldId id="305" r:id="rId14"/>
    <p:sldId id="311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B8F82-13A7-461E-8BA3-9D75CAD325B7}" v="19" dt="2023-06-24T00:53:00.7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Sousa" userId="9b81fb29dd20297b" providerId="LiveId" clId="{70EB8F82-13A7-461E-8BA3-9D75CAD325B7}"/>
    <pc:docChg chg="undo redo custSel addSld modSld">
      <pc:chgData name="Matheus Sousa" userId="9b81fb29dd20297b" providerId="LiveId" clId="{70EB8F82-13A7-461E-8BA3-9D75CAD325B7}" dt="2023-06-24T00:56:21.018" v="1024" actId="14100"/>
      <pc:docMkLst>
        <pc:docMk/>
      </pc:docMkLst>
      <pc:sldChg chg="modSp mod">
        <pc:chgData name="Matheus Sousa" userId="9b81fb29dd20297b" providerId="LiveId" clId="{70EB8F82-13A7-461E-8BA3-9D75CAD325B7}" dt="2023-06-23T23:45:38.377" v="65" actId="20577"/>
        <pc:sldMkLst>
          <pc:docMk/>
          <pc:sldMk cId="1642425379" sldId="256"/>
        </pc:sldMkLst>
        <pc:spChg chg="mod">
          <ac:chgData name="Matheus Sousa" userId="9b81fb29dd20297b" providerId="LiveId" clId="{70EB8F82-13A7-461E-8BA3-9D75CAD325B7}" dt="2023-06-23T23:45:38.377" v="65" actId="20577"/>
          <ac:spMkLst>
            <pc:docMk/>
            <pc:sldMk cId="1642425379" sldId="256"/>
            <ac:spMk id="5" creationId="{3B95A575-4944-44FE-8343-886F3F62894C}"/>
          </ac:spMkLst>
        </pc:spChg>
      </pc:sldChg>
      <pc:sldChg chg="addSp delSp modSp mod">
        <pc:chgData name="Matheus Sousa" userId="9b81fb29dd20297b" providerId="LiveId" clId="{70EB8F82-13A7-461E-8BA3-9D75CAD325B7}" dt="2023-06-24T00:49:03.120" v="1000" actId="14826"/>
        <pc:sldMkLst>
          <pc:docMk/>
          <pc:sldMk cId="831733384" sldId="301"/>
        </pc:sldMkLst>
        <pc:spChg chg="mod">
          <ac:chgData name="Matheus Sousa" userId="9b81fb29dd20297b" providerId="LiveId" clId="{70EB8F82-13A7-461E-8BA3-9D75CAD325B7}" dt="2023-06-23T23:43:40.615" v="14" actId="20577"/>
          <ac:spMkLst>
            <pc:docMk/>
            <pc:sldMk cId="831733384" sldId="301"/>
            <ac:spMk id="3" creationId="{35E3EA69-4E0E-41BD-8095-A124225A2647}"/>
          </ac:spMkLst>
        </pc:spChg>
        <pc:spChg chg="add del mod">
          <ac:chgData name="Matheus Sousa" userId="9b81fb29dd20297b" providerId="LiveId" clId="{70EB8F82-13A7-461E-8BA3-9D75CAD325B7}" dt="2023-06-24T00:48:49.511" v="998" actId="478"/>
          <ac:spMkLst>
            <pc:docMk/>
            <pc:sldMk cId="831733384" sldId="301"/>
            <ac:spMk id="7" creationId="{B9E25971-9935-1697-B84D-B3EBC0EC206A}"/>
          </ac:spMkLst>
        </pc:spChg>
        <pc:picChg chg="add del mod">
          <ac:chgData name="Matheus Sousa" userId="9b81fb29dd20297b" providerId="LiveId" clId="{70EB8F82-13A7-461E-8BA3-9D75CAD325B7}" dt="2023-06-24T00:49:03.120" v="1000" actId="14826"/>
          <ac:picMkLst>
            <pc:docMk/>
            <pc:sldMk cId="831733384" sldId="301"/>
            <ac:picMk id="9" creationId="{580459A6-74F1-49C9-B51B-9878E21EB18F}"/>
          </ac:picMkLst>
        </pc:picChg>
      </pc:sldChg>
      <pc:sldChg chg="modSp mod">
        <pc:chgData name="Matheus Sousa" userId="9b81fb29dd20297b" providerId="LiveId" clId="{70EB8F82-13A7-461E-8BA3-9D75CAD325B7}" dt="2023-06-23T23:49:26.499" v="102" actId="1076"/>
        <pc:sldMkLst>
          <pc:docMk/>
          <pc:sldMk cId="323836270" sldId="302"/>
        </pc:sldMkLst>
        <pc:spChg chg="mod">
          <ac:chgData name="Matheus Sousa" userId="9b81fb29dd20297b" providerId="LiveId" clId="{70EB8F82-13A7-461E-8BA3-9D75CAD325B7}" dt="2023-06-23T23:06:13.234" v="3" actId="1076"/>
          <ac:spMkLst>
            <pc:docMk/>
            <pc:sldMk cId="323836270" sldId="302"/>
            <ac:spMk id="16" creationId="{DEF3428C-82C8-426A-8AA5-06D41239356C}"/>
          </ac:spMkLst>
        </pc:spChg>
        <pc:spChg chg="mod">
          <ac:chgData name="Matheus Sousa" userId="9b81fb29dd20297b" providerId="LiveId" clId="{70EB8F82-13A7-461E-8BA3-9D75CAD325B7}" dt="2023-06-23T23:49:26.499" v="102" actId="1076"/>
          <ac:spMkLst>
            <pc:docMk/>
            <pc:sldMk cId="323836270" sldId="302"/>
            <ac:spMk id="17" creationId="{8B178A14-FF95-463C-89E7-D71BB431EA6A}"/>
          </ac:spMkLst>
        </pc:spChg>
        <pc:spChg chg="mod">
          <ac:chgData name="Matheus Sousa" userId="9b81fb29dd20297b" providerId="LiveId" clId="{70EB8F82-13A7-461E-8BA3-9D75CAD325B7}" dt="2023-06-23T23:48:53.828" v="96" actId="20577"/>
          <ac:spMkLst>
            <pc:docMk/>
            <pc:sldMk cId="323836270" sldId="302"/>
            <ac:spMk id="41" creationId="{96363A03-E425-4DF0-A245-F0EEE2D0431D}"/>
          </ac:spMkLst>
        </pc:spChg>
        <pc:spChg chg="mod">
          <ac:chgData name="Matheus Sousa" userId="9b81fb29dd20297b" providerId="LiveId" clId="{70EB8F82-13A7-461E-8BA3-9D75CAD325B7}" dt="2023-06-23T23:49:10.719" v="99" actId="255"/>
          <ac:spMkLst>
            <pc:docMk/>
            <pc:sldMk cId="323836270" sldId="302"/>
            <ac:spMk id="44" creationId="{980B2038-1B53-491E-BC2F-148E99EFDBB8}"/>
          </ac:spMkLst>
        </pc:spChg>
        <pc:spChg chg="mod">
          <ac:chgData name="Matheus Sousa" userId="9b81fb29dd20297b" providerId="LiveId" clId="{70EB8F82-13A7-461E-8BA3-9D75CAD325B7}" dt="2023-06-23T23:49:22.307" v="101" actId="1076"/>
          <ac:spMkLst>
            <pc:docMk/>
            <pc:sldMk cId="323836270" sldId="302"/>
            <ac:spMk id="45" creationId="{F970A788-9414-4536-9C00-F0C8714580AB}"/>
          </ac:spMkLst>
        </pc:spChg>
        <pc:spChg chg="mod">
          <ac:chgData name="Matheus Sousa" userId="9b81fb29dd20297b" providerId="LiveId" clId="{70EB8F82-13A7-461E-8BA3-9D75CAD325B7}" dt="2023-06-23T23:49:18.309" v="100" actId="1076"/>
          <ac:spMkLst>
            <pc:docMk/>
            <pc:sldMk cId="323836270" sldId="302"/>
            <ac:spMk id="46" creationId="{F845A907-CC82-47DD-86EC-58C44C2EA61D}"/>
          </ac:spMkLst>
        </pc:spChg>
        <pc:picChg chg="mod">
          <ac:chgData name="Matheus Sousa" userId="9b81fb29dd20297b" providerId="LiveId" clId="{70EB8F82-13A7-461E-8BA3-9D75CAD325B7}" dt="2023-06-23T22:43:30.967" v="0" actId="14826"/>
          <ac:picMkLst>
            <pc:docMk/>
            <pc:sldMk cId="323836270" sldId="302"/>
            <ac:picMk id="10" creationId="{B1240E7A-9EE3-4AD7-AC70-53A1C0C7D524}"/>
          </ac:picMkLst>
        </pc:picChg>
      </pc:sldChg>
      <pc:sldChg chg="modSp mod">
        <pc:chgData name="Matheus Sousa" userId="9b81fb29dd20297b" providerId="LiveId" clId="{70EB8F82-13A7-461E-8BA3-9D75CAD325B7}" dt="2023-06-24T00:56:21.018" v="1024" actId="14100"/>
        <pc:sldMkLst>
          <pc:docMk/>
          <pc:sldMk cId="1196191522" sldId="303"/>
        </pc:sldMkLst>
        <pc:picChg chg="mod">
          <ac:chgData name="Matheus Sousa" userId="9b81fb29dd20297b" providerId="LiveId" clId="{70EB8F82-13A7-461E-8BA3-9D75CAD325B7}" dt="2023-06-24T00:56:21.018" v="1024" actId="14100"/>
          <ac:picMkLst>
            <pc:docMk/>
            <pc:sldMk cId="1196191522" sldId="303"/>
            <ac:picMk id="7" creationId="{32F765DF-EED6-463B-813A-9D13C1F8490A}"/>
          </ac:picMkLst>
        </pc:picChg>
      </pc:sldChg>
      <pc:sldChg chg="addSp delSp modSp mod">
        <pc:chgData name="Matheus Sousa" userId="9b81fb29dd20297b" providerId="LiveId" clId="{70EB8F82-13A7-461E-8BA3-9D75CAD325B7}" dt="2023-06-24T00:23:09.636" v="160" actId="14826"/>
        <pc:sldMkLst>
          <pc:docMk/>
          <pc:sldMk cId="3507718482" sldId="304"/>
        </pc:sldMkLst>
        <pc:spChg chg="mod">
          <ac:chgData name="Matheus Sousa" userId="9b81fb29dd20297b" providerId="LiveId" clId="{70EB8F82-13A7-461E-8BA3-9D75CAD325B7}" dt="2023-06-24T00:21:10.888" v="159" actId="1076"/>
          <ac:spMkLst>
            <pc:docMk/>
            <pc:sldMk cId="3507718482" sldId="304"/>
            <ac:spMk id="2" creationId="{7291CFAB-A735-4A31-A51D-42FE1F5E94E0}"/>
          </ac:spMkLst>
        </pc:spChg>
        <pc:spChg chg="del">
          <ac:chgData name="Matheus Sousa" userId="9b81fb29dd20297b" providerId="LiveId" clId="{70EB8F82-13A7-461E-8BA3-9D75CAD325B7}" dt="2023-06-24T00:19:15.797" v="133" actId="478"/>
          <ac:spMkLst>
            <pc:docMk/>
            <pc:sldMk cId="3507718482" sldId="304"/>
            <ac:spMk id="4" creationId="{8421587F-8DFD-4A31-9931-8A346A92D87A}"/>
          </ac:spMkLst>
        </pc:spChg>
        <pc:spChg chg="add del mod">
          <ac:chgData name="Matheus Sousa" userId="9b81fb29dd20297b" providerId="LiveId" clId="{70EB8F82-13A7-461E-8BA3-9D75CAD325B7}" dt="2023-06-24T00:19:23.860" v="136" actId="478"/>
          <ac:spMkLst>
            <pc:docMk/>
            <pc:sldMk cId="3507718482" sldId="304"/>
            <ac:spMk id="5" creationId="{E1B7CBAD-5C82-17CA-45A4-91811E9B11D4}"/>
          </ac:spMkLst>
        </pc:spChg>
        <pc:spChg chg="add del mod">
          <ac:chgData name="Matheus Sousa" userId="9b81fb29dd20297b" providerId="LiveId" clId="{70EB8F82-13A7-461E-8BA3-9D75CAD325B7}" dt="2023-06-24T00:19:19.819" v="135" actId="478"/>
          <ac:spMkLst>
            <pc:docMk/>
            <pc:sldMk cId="3507718482" sldId="304"/>
            <ac:spMk id="7" creationId="{027D828B-2D54-16B7-6212-8099297EC47B}"/>
          </ac:spMkLst>
        </pc:spChg>
        <pc:spChg chg="add del mod">
          <ac:chgData name="Matheus Sousa" userId="9b81fb29dd20297b" providerId="LiveId" clId="{70EB8F82-13A7-461E-8BA3-9D75CAD325B7}" dt="2023-06-24T00:19:56.590" v="150" actId="478"/>
          <ac:spMkLst>
            <pc:docMk/>
            <pc:sldMk cId="3507718482" sldId="304"/>
            <ac:spMk id="10" creationId="{0337D02D-D4B2-EF03-C31A-A54CF4F923DB}"/>
          </ac:spMkLst>
        </pc:spChg>
        <pc:spChg chg="del">
          <ac:chgData name="Matheus Sousa" userId="9b81fb29dd20297b" providerId="LiveId" clId="{70EB8F82-13A7-461E-8BA3-9D75CAD325B7}" dt="2023-06-24T00:19:25.577" v="137" actId="478"/>
          <ac:spMkLst>
            <pc:docMk/>
            <pc:sldMk cId="3507718482" sldId="304"/>
            <ac:spMk id="12" creationId="{511B0752-C624-457B-B12B-B88C90BBA8D7}"/>
          </ac:spMkLst>
        </pc:spChg>
        <pc:spChg chg="add del mod">
          <ac:chgData name="Matheus Sousa" userId="9b81fb29dd20297b" providerId="LiveId" clId="{70EB8F82-13A7-461E-8BA3-9D75CAD325B7}" dt="2023-06-24T00:19:28.511" v="139" actId="478"/>
          <ac:spMkLst>
            <pc:docMk/>
            <pc:sldMk cId="3507718482" sldId="304"/>
            <ac:spMk id="13" creationId="{E10DECFC-9609-5E3A-E3D0-7D68B5A7D9A4}"/>
          </ac:spMkLst>
        </pc:spChg>
        <pc:spChg chg="add del mod">
          <ac:chgData name="Matheus Sousa" userId="9b81fb29dd20297b" providerId="LiveId" clId="{70EB8F82-13A7-461E-8BA3-9D75CAD325B7}" dt="2023-06-24T00:19:41.527" v="144" actId="478"/>
          <ac:spMkLst>
            <pc:docMk/>
            <pc:sldMk cId="3507718482" sldId="304"/>
            <ac:spMk id="15" creationId="{CB3FDA0C-DB9E-EBBD-B4B9-84AE5596DEEF}"/>
          </ac:spMkLst>
        </pc:spChg>
        <pc:spChg chg="add del mod">
          <ac:chgData name="Matheus Sousa" userId="9b81fb29dd20297b" providerId="LiveId" clId="{70EB8F82-13A7-461E-8BA3-9D75CAD325B7}" dt="2023-06-24T00:20:38.733" v="156" actId="478"/>
          <ac:spMkLst>
            <pc:docMk/>
            <pc:sldMk cId="3507718482" sldId="304"/>
            <ac:spMk id="17" creationId="{89BA7C57-1ED1-6AD2-9099-0E7FCFB814DE}"/>
          </ac:spMkLst>
        </pc:spChg>
        <pc:spChg chg="del mod">
          <ac:chgData name="Matheus Sousa" userId="9b81fb29dd20297b" providerId="LiveId" clId="{70EB8F82-13A7-461E-8BA3-9D75CAD325B7}" dt="2023-06-24T00:20:07.957" v="152" actId="478"/>
          <ac:spMkLst>
            <pc:docMk/>
            <pc:sldMk cId="3507718482" sldId="304"/>
            <ac:spMk id="25" creationId="{6E0EDB3B-C0A8-4C28-A8CE-248E9B2BF5F1}"/>
          </ac:spMkLst>
        </pc:spChg>
        <pc:spChg chg="del mod">
          <ac:chgData name="Matheus Sousa" userId="9b81fb29dd20297b" providerId="LiveId" clId="{70EB8F82-13A7-461E-8BA3-9D75CAD325B7}" dt="2023-06-24T00:20:03.417" v="151" actId="478"/>
          <ac:spMkLst>
            <pc:docMk/>
            <pc:sldMk cId="3507718482" sldId="304"/>
            <ac:spMk id="26" creationId="{6446DD38-A9AC-47C3-9018-7367CED92B9D}"/>
          </ac:spMkLst>
        </pc:spChg>
        <pc:spChg chg="del mod">
          <ac:chgData name="Matheus Sousa" userId="9b81fb29dd20297b" providerId="LiveId" clId="{70EB8F82-13A7-461E-8BA3-9D75CAD325B7}" dt="2023-06-24T00:19:50.122" v="148" actId="478"/>
          <ac:spMkLst>
            <pc:docMk/>
            <pc:sldMk cId="3507718482" sldId="304"/>
            <ac:spMk id="27" creationId="{0856D9EA-5EA0-4EBE-B2BD-E08F18E8DB9D}"/>
          </ac:spMkLst>
        </pc:spChg>
        <pc:spChg chg="del mod">
          <ac:chgData name="Matheus Sousa" userId="9b81fb29dd20297b" providerId="LiveId" clId="{70EB8F82-13A7-461E-8BA3-9D75CAD325B7}" dt="2023-06-24T00:19:53.809" v="149" actId="478"/>
          <ac:spMkLst>
            <pc:docMk/>
            <pc:sldMk cId="3507718482" sldId="304"/>
            <ac:spMk id="28" creationId="{25D79B6A-A890-45AF-A99D-5F70F6C80238}"/>
          </ac:spMkLst>
        </pc:spChg>
        <pc:spChg chg="del mod">
          <ac:chgData name="Matheus Sousa" userId="9b81fb29dd20297b" providerId="LiveId" clId="{70EB8F82-13A7-461E-8BA3-9D75CAD325B7}" dt="2023-06-24T00:20:11.671" v="153" actId="478"/>
          <ac:spMkLst>
            <pc:docMk/>
            <pc:sldMk cId="3507718482" sldId="304"/>
            <ac:spMk id="29" creationId="{D8477383-390C-41CA-A296-5FBDFAD23100}"/>
          </ac:spMkLst>
        </pc:spChg>
        <pc:spChg chg="del mod">
          <ac:chgData name="Matheus Sousa" userId="9b81fb29dd20297b" providerId="LiveId" clId="{70EB8F82-13A7-461E-8BA3-9D75CAD325B7}" dt="2023-06-24T00:20:13.149" v="154" actId="478"/>
          <ac:spMkLst>
            <pc:docMk/>
            <pc:sldMk cId="3507718482" sldId="304"/>
            <ac:spMk id="30" creationId="{C0B07462-809B-4573-9E92-EDEE7B899091}"/>
          </ac:spMkLst>
        </pc:spChg>
        <pc:picChg chg="add del mod">
          <ac:chgData name="Matheus Sousa" userId="9b81fb29dd20297b" providerId="LiveId" clId="{70EB8F82-13A7-461E-8BA3-9D75CAD325B7}" dt="2023-06-24T00:23:09.636" v="160" actId="14826"/>
          <ac:picMkLst>
            <pc:docMk/>
            <pc:sldMk cId="3507718482" sldId="304"/>
            <ac:picMk id="8" creationId="{A78432FC-7702-44D2-9799-5CC8D3D0C06C}"/>
          </ac:picMkLst>
        </pc:picChg>
      </pc:sldChg>
      <pc:sldChg chg="modSp mod">
        <pc:chgData name="Matheus Sousa" userId="9b81fb29dd20297b" providerId="LiveId" clId="{70EB8F82-13A7-461E-8BA3-9D75CAD325B7}" dt="2023-06-24T00:53:07.559" v="1011" actId="207"/>
        <pc:sldMkLst>
          <pc:docMk/>
          <pc:sldMk cId="199679355" sldId="305"/>
        </pc:sldMkLst>
        <pc:spChg chg="mod">
          <ac:chgData name="Matheus Sousa" userId="9b81fb29dd20297b" providerId="LiveId" clId="{70EB8F82-13A7-461E-8BA3-9D75CAD325B7}" dt="2023-06-24T00:53:04.283" v="1010" actId="207"/>
          <ac:spMkLst>
            <pc:docMk/>
            <pc:sldMk cId="199679355" sldId="305"/>
            <ac:spMk id="2" creationId="{537E1C88-627C-4655-A4FB-0BB02EDB078A}"/>
          </ac:spMkLst>
        </pc:spChg>
        <pc:spChg chg="mod">
          <ac:chgData name="Matheus Sousa" userId="9b81fb29dd20297b" providerId="LiveId" clId="{70EB8F82-13A7-461E-8BA3-9D75CAD325B7}" dt="2023-06-24T00:53:07.559" v="1011" actId="207"/>
          <ac:spMkLst>
            <pc:docMk/>
            <pc:sldMk cId="199679355" sldId="305"/>
            <ac:spMk id="3" creationId="{033634FE-ADF0-4BC3-A0A9-447EA9DD096B}"/>
          </ac:spMkLst>
        </pc:spChg>
        <pc:picChg chg="mod">
          <ac:chgData name="Matheus Sousa" userId="9b81fb29dd20297b" providerId="LiveId" clId="{70EB8F82-13A7-461E-8BA3-9D75CAD325B7}" dt="2023-06-24T00:53:00.702" v="1009" actId="14826"/>
          <ac:picMkLst>
            <pc:docMk/>
            <pc:sldMk cId="199679355" sldId="305"/>
            <ac:picMk id="6" creationId="{31EB3F7E-46D2-4030-923F-5B334198CAEB}"/>
          </ac:picMkLst>
        </pc:picChg>
      </pc:sldChg>
      <pc:sldChg chg="modSp">
        <pc:chgData name="Matheus Sousa" userId="9b81fb29dd20297b" providerId="LiveId" clId="{70EB8F82-13A7-461E-8BA3-9D75CAD325B7}" dt="2023-06-24T00:49:34.063" v="1002" actId="14826"/>
        <pc:sldMkLst>
          <pc:docMk/>
          <pc:sldMk cId="1808496679" sldId="313"/>
        </pc:sldMkLst>
        <pc:picChg chg="mod">
          <ac:chgData name="Matheus Sousa" userId="9b81fb29dd20297b" providerId="LiveId" clId="{70EB8F82-13A7-461E-8BA3-9D75CAD325B7}" dt="2023-06-24T00:49:34.063" v="1002" actId="14826"/>
          <ac:picMkLst>
            <pc:docMk/>
            <pc:sldMk cId="1808496679" sldId="313"/>
            <ac:picMk id="10" creationId="{B1240E7A-9EE3-4AD7-AC70-53A1C0C7D524}"/>
          </ac:picMkLst>
        </pc:picChg>
      </pc:sldChg>
      <pc:sldChg chg="addSp delSp modSp mod">
        <pc:chgData name="Matheus Sousa" userId="9b81fb29dd20297b" providerId="LiveId" clId="{70EB8F82-13A7-461E-8BA3-9D75CAD325B7}" dt="2023-06-24T00:55:57.478" v="1022" actId="14100"/>
        <pc:sldMkLst>
          <pc:docMk/>
          <pc:sldMk cId="2225287288" sldId="314"/>
        </pc:sldMkLst>
        <pc:spChg chg="mod">
          <ac:chgData name="Matheus Sousa" userId="9b81fb29dd20297b" providerId="LiveId" clId="{70EB8F82-13A7-461E-8BA3-9D75CAD325B7}" dt="2023-06-23T23:58:03.733" v="116" actId="1076"/>
          <ac:spMkLst>
            <pc:docMk/>
            <pc:sldMk cId="2225287288" sldId="314"/>
            <ac:spMk id="2" creationId="{75031FE9-9059-4FE8-B4AC-9771F23A1B89}"/>
          </ac:spMkLst>
        </pc:spChg>
        <pc:spChg chg="add del mod">
          <ac:chgData name="Matheus Sousa" userId="9b81fb29dd20297b" providerId="LiveId" clId="{70EB8F82-13A7-461E-8BA3-9D75CAD325B7}" dt="2023-06-23T23:58:05.995" v="120" actId="478"/>
          <ac:spMkLst>
            <pc:docMk/>
            <pc:sldMk cId="2225287288" sldId="314"/>
            <ac:spMk id="8" creationId="{59C2B0B4-90C7-E9D5-E119-8C8433E2F9D0}"/>
          </ac:spMkLst>
        </pc:spChg>
        <pc:spChg chg="mod">
          <ac:chgData name="Matheus Sousa" userId="9b81fb29dd20297b" providerId="LiveId" clId="{70EB8F82-13A7-461E-8BA3-9D75CAD325B7}" dt="2023-06-24T00:54:36.358" v="1016" actId="1076"/>
          <ac:spMkLst>
            <pc:docMk/>
            <pc:sldMk cId="2225287288" sldId="314"/>
            <ac:spMk id="21" creationId="{43DDEB93-8628-4CD2-969D-1108E86844B5}"/>
          </ac:spMkLst>
        </pc:spChg>
        <pc:picChg chg="add del mod">
          <ac:chgData name="Matheus Sousa" userId="9b81fb29dd20297b" providerId="LiveId" clId="{70EB8F82-13A7-461E-8BA3-9D75CAD325B7}" dt="2023-06-24T00:55:57.478" v="1022" actId="14100"/>
          <ac:picMkLst>
            <pc:docMk/>
            <pc:sldMk cId="2225287288" sldId="314"/>
            <ac:picMk id="7" creationId="{32F765DF-EED6-463B-813A-9D13C1F8490A}"/>
          </ac:picMkLst>
        </pc:picChg>
      </pc:sldChg>
      <pc:sldChg chg="modSp mod">
        <pc:chgData name="Matheus Sousa" userId="9b81fb29dd20297b" providerId="LiveId" clId="{70EB8F82-13A7-461E-8BA3-9D75CAD325B7}" dt="2023-06-24T00:51:34.369" v="1005" actId="207"/>
        <pc:sldMkLst>
          <pc:docMk/>
          <pc:sldMk cId="4026089853" sldId="315"/>
        </pc:sldMkLst>
        <pc:spChg chg="mod">
          <ac:chgData name="Matheus Sousa" userId="9b81fb29dd20297b" providerId="LiveId" clId="{70EB8F82-13A7-461E-8BA3-9D75CAD325B7}" dt="2023-06-24T00:51:28.389" v="1004" actId="207"/>
          <ac:spMkLst>
            <pc:docMk/>
            <pc:sldMk cId="4026089853" sldId="315"/>
            <ac:spMk id="2" creationId="{537E1C88-627C-4655-A4FB-0BB02EDB078A}"/>
          </ac:spMkLst>
        </pc:spChg>
        <pc:spChg chg="mod">
          <ac:chgData name="Matheus Sousa" userId="9b81fb29dd20297b" providerId="LiveId" clId="{70EB8F82-13A7-461E-8BA3-9D75CAD325B7}" dt="2023-06-24T00:51:34.369" v="1005" actId="207"/>
          <ac:spMkLst>
            <pc:docMk/>
            <pc:sldMk cId="4026089853" sldId="315"/>
            <ac:spMk id="3" creationId="{033634FE-ADF0-4BC3-A0A9-447EA9DD096B}"/>
          </ac:spMkLst>
        </pc:spChg>
        <pc:picChg chg="mod">
          <ac:chgData name="Matheus Sousa" userId="9b81fb29dd20297b" providerId="LiveId" clId="{70EB8F82-13A7-461E-8BA3-9D75CAD325B7}" dt="2023-06-24T00:51:20.200" v="1003" actId="14826"/>
          <ac:picMkLst>
            <pc:docMk/>
            <pc:sldMk cId="4026089853" sldId="315"/>
            <ac:picMk id="6" creationId="{31EB3F7E-46D2-4030-923F-5B334198CAEB}"/>
          </ac:picMkLst>
        </pc:picChg>
      </pc:sldChg>
      <pc:sldChg chg="modSp add mod">
        <pc:chgData name="Matheus Sousa" userId="9b81fb29dd20297b" providerId="LiveId" clId="{70EB8F82-13A7-461E-8BA3-9D75CAD325B7}" dt="2023-06-24T00:52:50.522" v="1008" actId="207"/>
        <pc:sldMkLst>
          <pc:docMk/>
          <pc:sldMk cId="918139808" sldId="316"/>
        </pc:sldMkLst>
        <pc:spChg chg="mod">
          <ac:chgData name="Matheus Sousa" userId="9b81fb29dd20297b" providerId="LiveId" clId="{70EB8F82-13A7-461E-8BA3-9D75CAD325B7}" dt="2023-06-24T00:52:47.072" v="1007" actId="207"/>
          <ac:spMkLst>
            <pc:docMk/>
            <pc:sldMk cId="918139808" sldId="316"/>
            <ac:spMk id="2" creationId="{537E1C88-627C-4655-A4FB-0BB02EDB078A}"/>
          </ac:spMkLst>
        </pc:spChg>
        <pc:spChg chg="mod">
          <ac:chgData name="Matheus Sousa" userId="9b81fb29dd20297b" providerId="LiveId" clId="{70EB8F82-13A7-461E-8BA3-9D75CAD325B7}" dt="2023-06-24T00:52:50.522" v="1008" actId="207"/>
          <ac:spMkLst>
            <pc:docMk/>
            <pc:sldMk cId="918139808" sldId="316"/>
            <ac:spMk id="3" creationId="{033634FE-ADF0-4BC3-A0A9-447EA9DD096B}"/>
          </ac:spMkLst>
        </pc:spChg>
        <pc:picChg chg="mod">
          <ac:chgData name="Matheus Sousa" userId="9b81fb29dd20297b" providerId="LiveId" clId="{70EB8F82-13A7-461E-8BA3-9D75CAD325B7}" dt="2023-06-24T00:52:44.021" v="1006" actId="14826"/>
          <ac:picMkLst>
            <pc:docMk/>
            <pc:sldMk cId="918139808" sldId="316"/>
            <ac:picMk id="6" creationId="{31EB3F7E-46D2-4030-923F-5B334198CAE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486127-8322-4DED-A4B0-74A460D6EB21}" type="datetime1">
              <a:rPr lang="pt-BR" smtClean="0"/>
              <a:t>23/06/2023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65884-706E-4A5D-A610-1643E7D1C81D}" type="datetime1">
              <a:rPr lang="pt-BR" smtClean="0"/>
              <a:pPr/>
              <a:t>23/06/2023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303549-A82F-409E-AD53-534267A0E10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45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42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67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22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5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41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063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86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0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62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27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7" name="Espaço Reservado para Data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Espaço Reservado para Texto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7" name="Espaço Reservado para Texto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5" name="Espaço Reservado para Texto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Data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8" name="Espaço Reservado para Imagem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Conteúdo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5" name="Espaço Reservado para Conteúdo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8" name="Espaço Reservado para Conteúdo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9" name="Espaço Reservado para Texto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0" name="Espaço Reservado para Texto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1" name="Espaço Reservado para Texto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TÍTULO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72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Problema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Espaço Reservado para Imagem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6" name="Espaço Reservado para Data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33" y="4636008"/>
            <a:ext cx="9144000" cy="1107959"/>
          </a:xfrm>
        </p:spPr>
        <p:txBody>
          <a:bodyPr rtlCol="0" anchor="b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133" y="5743967"/>
            <a:ext cx="7949855" cy="1002066"/>
          </a:xfrm>
        </p:spPr>
        <p:txBody>
          <a:bodyPr rtlCol="0"/>
          <a:lstStyle/>
          <a:p>
            <a:pPr rtl="0"/>
            <a:r>
              <a:rPr lang="pt-BR" b="1" dirty="0"/>
              <a:t>Ana Maria Pessoa, Gabriel Santana Lourenço, Matheus Henrique Maia Sousa, Raimundo Sales de Melo Neto e Tiago Carvalho Taveira Araújo.</a:t>
            </a:r>
          </a:p>
          <a:p>
            <a:pPr rtl="0"/>
            <a:r>
              <a:rPr lang="pt-BR" b="1" dirty="0"/>
              <a:t>Orientador: Marcos André Silveira </a:t>
            </a:r>
            <a:r>
              <a:rPr lang="pt-BR" b="1" dirty="0" err="1"/>
              <a:t>Kutova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lang="pt-BR" dirty="0">
                <a:latin typeface="Selawik Semibold"/>
              </a:rPr>
              <a:t>APRENDIZADO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Versionamento de código com GIT e </a:t>
            </a:r>
            <a:r>
              <a:rPr lang="pt-BR" dirty="0" err="1"/>
              <a:t>Github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noProof="1"/>
              <a:t>Desenvolvimento </a:t>
            </a:r>
            <a:r>
              <a:rPr lang="pt-BR" i="1" noProof="1"/>
              <a:t>front-end;</a:t>
            </a:r>
          </a:p>
          <a:p>
            <a:endParaRPr lang="pt-BR" i="1" noProof="1"/>
          </a:p>
          <a:p>
            <a:r>
              <a:rPr lang="pt-BR" noProof="1"/>
              <a:t>Utilizar metodologia ágil para execução das tarefas propostas.</a:t>
            </a:r>
          </a:p>
          <a:p>
            <a:endParaRPr lang="pt-BR" noProof="1">
              <a:solidFill>
                <a:schemeClr val="bg1"/>
              </a:solidFill>
            </a:endParaRPr>
          </a:p>
          <a:p>
            <a:endParaRPr lang="pt-BR" noProof="1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276725" y="0"/>
            <a:ext cx="1148097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9204"/>
            <a:ext cx="4297680" cy="914400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pt-BR" dirty="0"/>
              <a:t>MOVIE MANAGER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4" y="2047875"/>
            <a:ext cx="4048126" cy="225475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dirty="0"/>
              <a:t>Os avanços tecnológicos têm revolucionado a forma como as pessoas vivem e trabalham, trazendo consigo transformações significativas. Atualmente, há diversas fontes de conteúdo disponíveis para os consumidores de produtos audiovisuais.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Diante desse cenário, é fundamental que os consumidores de conteúdo audiovisual tenham uma opção que lhes permita acompanhar os filmes que assistem, a fim de registrar suas experiências de forma mais eficiente.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11760" y="-51150"/>
            <a:ext cx="12188952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rtlCol="0"/>
          <a:lstStyle/>
          <a:p>
            <a:pPr rtl="0"/>
            <a:r>
              <a:rPr lang="pt-BR" dirty="0"/>
              <a:t>Ausência de REGISTRO de filmes</a:t>
            </a:r>
          </a:p>
          <a:p>
            <a:pPr rtl="0"/>
            <a:endParaRPr lang="pt-BR" dirty="0"/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4126626" cy="91440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Sem um registro, pode ser difícil lembrar de todos os filmes que foram assistidos ao longo dos anos e assim perder a oportunidade de compartilhar opiniões e discutir filmes com mais facilidade.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351357"/>
            <a:ext cx="3886200" cy="320040"/>
          </a:xfrm>
        </p:spPr>
        <p:txBody>
          <a:bodyPr rtlCol="0"/>
          <a:lstStyle/>
          <a:p>
            <a:pPr rtl="0"/>
            <a:r>
              <a:rPr lang="pt-BR" dirty="0"/>
              <a:t>Centralizar listas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574" y="3664696"/>
            <a:ext cx="4126751" cy="91440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Ausência de uma forme efetiva de centralizar, em uma aplicação, os filmes favoritos dos usuários.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358196"/>
            <a:ext cx="3886200" cy="320040"/>
          </a:xfrm>
        </p:spPr>
        <p:txBody>
          <a:bodyPr rtlCol="0"/>
          <a:lstStyle/>
          <a:p>
            <a:pPr rtl="0"/>
            <a:r>
              <a:rPr lang="pt-BR" dirty="0"/>
              <a:t>Fadiga de decisão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274" y="4771535"/>
            <a:ext cx="4126626" cy="106768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Perda de tempo útil na escolha de filmes a serem assistidos. Consumidores gastam dezoito minutos pesquisando o que assistir.</a:t>
            </a:r>
          </a:p>
          <a:p>
            <a:pPr rtl="0"/>
            <a:endParaRPr lang="pt-BR" dirty="0"/>
          </a:p>
        </p:txBody>
      </p:sp>
      <p:sp>
        <p:nvSpPr>
          <p:cNvPr id="152" name="Espaço Reservado para Texto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921190" y="-68580"/>
            <a:ext cx="1737360" cy="6858000"/>
          </a:xfrm>
        </p:spPr>
        <p:txBody>
          <a:bodyPr rtlCol="0"/>
          <a:lstStyle/>
          <a:p>
            <a:pPr rtl="0"/>
            <a:r>
              <a:rPr lang="pt-BR" sz="113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11760" y="-51150"/>
            <a:ext cx="12188952" cy="6858000"/>
          </a:xfrm>
        </p:spPr>
      </p:pic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rtlCol="0"/>
          <a:lstStyle/>
          <a:p>
            <a:pPr rtl="0"/>
            <a:r>
              <a:rPr lang="pt-BR" dirty="0"/>
              <a:t>PÚBLICO-ALVO</a:t>
            </a:r>
          </a:p>
          <a:p>
            <a:pPr rtl="0"/>
            <a:endParaRPr lang="pt-BR" dirty="0"/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4126626" cy="91440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Aplicação voltada para entusiastas de filmes que procuram 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maneira prática e conveniente de gerenciar suas preferências audiovisuais. Esses usuários são ávidos consumidores de conteúdo e buscam uma lista organizada de filmes já assistidos.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49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18472"/>
            <a:ext cx="5103007" cy="1325563"/>
          </a:xfrm>
        </p:spPr>
        <p:txBody>
          <a:bodyPr rtlCol="0"/>
          <a:lstStyle/>
          <a:p>
            <a:pPr rtl="0"/>
            <a:r>
              <a:rPr lang="pt-BR" dirty="0"/>
              <a:t>REQUISITOS FUNCIONAIS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5440177" cy="6858001"/>
          </a:xfr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1912776"/>
            <a:ext cx="5410746" cy="4396584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Autenticação do usuário;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Integração com API de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Apresentar, para cada filme consultado, a imagem da capa com título do filme;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Permitir ao usuário consultar os dados do filme;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Permitir ao usuário que crie uma lista de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Gerenciar seus perfis;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Integrar com plataformas de streaming para que os usuários possam saber a disponibilidade dos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Oferecer recomendações dos filmes para os usuários com base no histórico dos filmes cadastrados nas listas.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18472"/>
            <a:ext cx="5103007" cy="1325563"/>
          </a:xfrm>
        </p:spPr>
        <p:txBody>
          <a:bodyPr rtlCol="0"/>
          <a:lstStyle/>
          <a:p>
            <a:pPr rtl="0"/>
            <a:r>
              <a:rPr lang="pt-BR" dirty="0"/>
              <a:t>REQUISITOS NÃO FUNCIONAIS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5439600" cy="6858000"/>
          </a:xfr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9931" y="1941104"/>
            <a:ext cx="5408439" cy="4415246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Deve ser responsiva para rodar em dispositivos móvel;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Ser compatível com os principais navegadores web;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Deve ser publicada em ambiente acessível na internet;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Capaz de lidar com um grande número de usuários e dados sem diminuir o desempenho;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Ser fácil de usar e navegar, com interfaces claras e intuitivas para permitir que os usuários adicionem, editem e removam listas de suas listas;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Processar requisições dos usuários em no máximo cinco segundos.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8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79" y="1017577"/>
            <a:ext cx="4032504" cy="1325563"/>
          </a:xfrm>
        </p:spPr>
        <p:txBody>
          <a:bodyPr rtlCol="0"/>
          <a:lstStyle/>
          <a:p>
            <a:pPr algn="l" rtl="0"/>
            <a:r>
              <a:rPr lang="pt-BR" dirty="0"/>
              <a:t>SOLUÇÃO</a:t>
            </a:r>
          </a:p>
        </p:txBody>
      </p:sp>
      <p:sp>
        <p:nvSpPr>
          <p:cNvPr id="45" name="Espaço Reservado para o Número do Slide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lawik Semibold"/>
                <a:ea typeface="+mj-ea"/>
                <a:cs typeface="+mj-cs"/>
              </a:rPr>
              <a:t>DESAFIOS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rtl="0"/>
            <a:r>
              <a:rPr lang="pt-BR" dirty="0"/>
              <a:t>Conciliar a agenda dos membros do grupo para encontros;</a:t>
            </a:r>
          </a:p>
          <a:p>
            <a:pPr rtl="0"/>
            <a:endParaRPr lang="pt-BR" dirty="0">
              <a:highlight>
                <a:srgbClr val="FFFF00"/>
              </a:highlight>
            </a:endParaRPr>
          </a:p>
          <a:p>
            <a:r>
              <a:rPr lang="pt-BR" noProof="1"/>
              <a:t>Conseguir colocar em prática os conhecimentos dos microfundamentos;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r>
              <a:rPr lang="pt-BR" noProof="1"/>
              <a:t>Em virtude dos prazos, alocar tempo suficiente de desenvolvimento para requisitos de baixa prioridade. 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08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lawik Semibold"/>
                <a:ea typeface="+mj-ea"/>
                <a:cs typeface="+mj-cs"/>
              </a:rPr>
              <a:t>PONTOS POSITIVOS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3162299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dirty="0"/>
              <a:t>Conseguir trabalhar em equipe;</a:t>
            </a:r>
          </a:p>
          <a:p>
            <a:pPr rtl="0"/>
            <a:endParaRPr lang="pt-BR" dirty="0">
              <a:highlight>
                <a:srgbClr val="FFFF00"/>
              </a:highlight>
            </a:endParaRPr>
          </a:p>
          <a:p>
            <a:r>
              <a:rPr lang="pt-BR" noProof="1"/>
              <a:t>Ter a primeira experiência em desenvolvimento de software;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r>
              <a:rPr lang="pt-BR" noProof="1"/>
              <a:t>Conseguir entregar o produto. 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139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957404_TF78270744_Win32" id="{46F8E5E3-FDBE-426D-9719-630D5188B258}" vid="{7401B414-6CC9-4558-B22D-A4E203573D7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Conjunto de apresentação financeira</Template>
  <TotalTime>179</TotalTime>
  <Words>489</Words>
  <Application>Microsoft Office PowerPoint</Application>
  <PresentationFormat>Widescreen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Selawik Semibold</vt:lpstr>
      <vt:lpstr>Source Sans Pro</vt:lpstr>
      <vt:lpstr>Source Sans Pro ExtraLight</vt:lpstr>
      <vt:lpstr>Tema do Office</vt:lpstr>
      <vt:lpstr>APRESENTAÇÃO</vt:lpstr>
      <vt:lpstr>MOVIE MANAGER</vt:lpstr>
      <vt:lpstr>PROBLEMA</vt:lpstr>
      <vt:lpstr>Apresentação do PowerPoint</vt:lpstr>
      <vt:lpstr>REQUISITOS FUNCIONAIS</vt:lpstr>
      <vt:lpstr>REQUISITOS NÃO FUNCIONAIS</vt:lpstr>
      <vt:lpstr>SOLUÇÃO</vt:lpstr>
      <vt:lpstr>DESAFIOS</vt:lpstr>
      <vt:lpstr>PONTOS POSITIVOS</vt:lpstr>
      <vt:lpstr>APRENDIZADO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Matheus Sousa</dc:creator>
  <cp:lastModifiedBy>Matheus Sousa</cp:lastModifiedBy>
  <cp:revision>1</cp:revision>
  <dcterms:created xsi:type="dcterms:W3CDTF">2023-06-23T21:57:16Z</dcterms:created>
  <dcterms:modified xsi:type="dcterms:W3CDTF">2023-06-24T00:56:27Z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